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4" r:id="rId7"/>
    <p:sldId id="337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19" r:id="rId23"/>
  </p:sldIdLst>
  <p:sldSz cx="12192000" cy="6858000"/>
  <p:notesSz cx="6858000" cy="9144000"/>
  <p:embeddedFontLst>
    <p:embeddedFont>
      <p:font typeface="Roboto" charset="0"/>
      <p:regular r:id="rId25"/>
      <p:bold r:id="rId26"/>
      <p:italic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>
        <p:scale>
          <a:sx n="75" d="100"/>
          <a:sy n="75" d="100"/>
        </p:scale>
        <p:origin x="-516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22</a:t>
            </a:fld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В PostgreSQL настройки по умолчанию такие, чтобы СУБД мог работать на любом ведре и это никуда не годится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У нас больше 50 серверов, поэтому ручное управление никуда не годится </a:t>
            </a:r>
            <a:endParaRPr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«Категории»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35360" y="1412776"/>
            <a:ext cx="11017224" cy="4762905"/>
            <a:chOff x="335360" y="1412776"/>
            <a:chExt cx="11017224" cy="476290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360" y="1412776"/>
              <a:ext cx="11017224" cy="4762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9376" y="1988840"/>
              <a:ext cx="2160240" cy="1261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«Пользователи»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1" y="1340768"/>
            <a:ext cx="9984431" cy="5044924"/>
            <a:chOff x="1" y="1340768"/>
            <a:chExt cx="9984431" cy="5044924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1" y="1340768"/>
              <a:ext cx="9984431" cy="5044924"/>
              <a:chOff x="1" y="1340768"/>
              <a:chExt cx="9984431" cy="5044924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91344" y="1340768"/>
                <a:ext cx="9793088" cy="50449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" y="1916832"/>
                <a:ext cx="3428350" cy="2592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5360" y="1916831"/>
              <a:ext cx="2736304" cy="2559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«Детали пользователя»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407368" y="1484784"/>
            <a:ext cx="11356646" cy="3960440"/>
            <a:chOff x="407368" y="1484784"/>
            <a:chExt cx="11356646" cy="396044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7368" y="1484784"/>
              <a:ext cx="11356646" cy="3960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9376" y="2276872"/>
              <a:ext cx="3024336" cy="1892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«Поставщики»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479375" y="1484784"/>
            <a:ext cx="10862921" cy="3456384"/>
            <a:chOff x="479375" y="1484784"/>
            <a:chExt cx="10862921" cy="345638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9375" y="1484784"/>
              <a:ext cx="10862921" cy="345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67408" y="2558161"/>
              <a:ext cx="2736304" cy="14860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«Реклама»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360" y="3789040"/>
            <a:ext cx="4000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Группа 13"/>
          <p:cNvGrpSpPr/>
          <p:nvPr/>
        </p:nvGrpSpPr>
        <p:grpSpPr>
          <a:xfrm>
            <a:off x="367358" y="1628800"/>
            <a:ext cx="11190920" cy="3816424"/>
            <a:chOff x="367358" y="1628800"/>
            <a:chExt cx="11190920" cy="3816424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479376" y="1628800"/>
              <a:ext cx="11078902" cy="3816424"/>
              <a:chOff x="479376" y="1628800"/>
              <a:chExt cx="11078902" cy="3816424"/>
            </a:xfrm>
          </p:grpSpPr>
          <p:grpSp>
            <p:nvGrpSpPr>
              <p:cNvPr id="8" name="Группа 7"/>
              <p:cNvGrpSpPr/>
              <p:nvPr/>
            </p:nvGrpSpPr>
            <p:grpSpPr>
              <a:xfrm>
                <a:off x="479376" y="1628800"/>
                <a:ext cx="11078902" cy="3816424"/>
                <a:chOff x="479376" y="1628800"/>
                <a:chExt cx="11078902" cy="3816424"/>
              </a:xfrm>
            </p:grpSpPr>
            <p:pic>
              <p:nvPicPr>
                <p:cNvPr id="9218" name="Picture 2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479376" y="1628800"/>
                  <a:ext cx="11078902" cy="38164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" name="Picture 2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767408" y="2442571"/>
                  <a:ext cx="2736304" cy="19225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503712" y="2852936"/>
                <a:ext cx="400050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7358" y="3717032"/>
              <a:ext cx="40005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«Уроки»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3352" y="1484784"/>
            <a:ext cx="10921213" cy="4680520"/>
            <a:chOff x="263352" y="1484784"/>
            <a:chExt cx="10921213" cy="4680520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263352" y="1484784"/>
              <a:ext cx="10921213" cy="4680520"/>
              <a:chOff x="263352" y="1484784"/>
              <a:chExt cx="10921213" cy="4680520"/>
            </a:xfrm>
          </p:grpSpPr>
          <p:pic>
            <p:nvPicPr>
              <p:cNvPr id="11266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63352" y="1484784"/>
                <a:ext cx="10921213" cy="4680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07368" y="2276872"/>
                <a:ext cx="2736304" cy="2304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79376" y="2060848"/>
              <a:ext cx="2543175" cy="2562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«Детали урока»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551384" y="1628799"/>
            <a:ext cx="9865096" cy="4268279"/>
            <a:chOff x="551384" y="1628799"/>
            <a:chExt cx="9865096" cy="426827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1384" y="1628799"/>
              <a:ext cx="9865096" cy="4268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23392" y="2204864"/>
              <a:ext cx="2520280" cy="2241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«История цен»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35360" y="1484784"/>
            <a:ext cx="11161240" cy="4252654"/>
            <a:chOff x="335360" y="1484784"/>
            <a:chExt cx="11161240" cy="4252654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360" y="1484784"/>
              <a:ext cx="11161240" cy="4252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7368" y="2276872"/>
              <a:ext cx="2088232" cy="20678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«Детали рекламы»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407367" y="1556792"/>
            <a:ext cx="11155239" cy="3960440"/>
            <a:chOff x="407367" y="1556792"/>
            <a:chExt cx="11155239" cy="396044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7367" y="1556792"/>
              <a:ext cx="11155239" cy="3960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7368" y="2420888"/>
              <a:ext cx="2880320" cy="1847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«Тест к уроку»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407367" y="1412776"/>
            <a:ext cx="10725531" cy="3744416"/>
            <a:chOff x="407367" y="1412776"/>
            <a:chExt cx="10725531" cy="374441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7367" y="1412776"/>
              <a:ext cx="10725531" cy="3744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9376" y="2060848"/>
              <a:ext cx="2808312" cy="189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«Ответы на вопросы»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335360" y="1556792"/>
            <a:ext cx="10664170" cy="3888432"/>
            <a:chOff x="335360" y="1556792"/>
            <a:chExt cx="10664170" cy="3888432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360" y="1556792"/>
              <a:ext cx="10664170" cy="388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51384" y="2204864"/>
              <a:ext cx="2520280" cy="1407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«Детали теста к уроку»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472872" y="1628800"/>
            <a:ext cx="10608018" cy="3456384"/>
            <a:chOff x="472872" y="1628800"/>
            <a:chExt cx="10608018" cy="3456384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9376" y="1628800"/>
              <a:ext cx="10601514" cy="345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2872" y="2276872"/>
              <a:ext cx="2614444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онлайн-школа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кондитерского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искусства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Липатова Ольга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главный инженер ЦК Интеграционных решений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: ООО «</a:t>
            </a: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РСХБ-Интех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541775" y="16347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Целью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данного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является</a:t>
            </a:r>
            <a:r>
              <a:rPr lang="ru-RU" sz="1575" b="1" dirty="0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построение схемы базы данных </a:t>
            </a:r>
            <a:r>
              <a:rPr lang="ru-RU" sz="1575" b="1" dirty="0" err="1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онлайн-школы</a:t>
            </a:r>
            <a:r>
              <a:rPr lang="ru-RU" sz="1575" b="1" dirty="0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кондитерского искусства и ее реализация в </a:t>
            </a:r>
            <a:r>
              <a:rPr lang="en-US" sz="1575" b="1" dirty="0" err="1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33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Задачи</a:t>
            </a:r>
            <a:r>
              <a:rPr lang="en-US" sz="45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1127448" y="1472725"/>
            <a:ext cx="7931664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1302898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2000546" y="1604875"/>
            <a:ext cx="6903765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Закрепление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основных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навыков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,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полученных</a:t>
            </a:r>
            <a:r>
              <a:rPr lang="en-US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на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курсе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«Базы данных»</a:t>
            </a:r>
            <a:r>
              <a:rPr lang="en-US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endParaRPr sz="1500" b="0" i="0" u="none" strike="noStrike" cap="none" dirty="0">
              <a:solidFill>
                <a:srgbClr val="3F3F3F"/>
              </a:solidFill>
              <a:latin typeface="Roboto" charset="0"/>
              <a:ea typeface="Roboto" charset="0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1127448" y="2259675"/>
            <a:ext cx="7931664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3F3F3F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302898" y="2409975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1956322" y="2306475"/>
            <a:ext cx="65271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Создание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схемы базы данных</a:t>
            </a:r>
            <a:endParaRPr sz="1500" b="0" i="0" u="none" strike="noStrike" cap="none" dirty="0">
              <a:solidFill>
                <a:srgbClr val="3F3F3F"/>
              </a:solidFill>
              <a:latin typeface="Roboto" charset="0"/>
              <a:ea typeface="Roboto" charset="0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1127448" y="3046600"/>
            <a:ext cx="7931664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2000547" y="3131325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Р</a:t>
            </a:r>
            <a:r>
              <a:rPr lang="ru-RU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еализация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базы данных в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PostgreSQL</a:t>
            </a:r>
            <a:endParaRPr sz="1500" b="0" i="0" u="none" strike="noStrike" cap="none" dirty="0">
              <a:solidFill>
                <a:srgbClr val="3F3F3F"/>
              </a:solidFill>
              <a:latin typeface="Roboto" charset="0"/>
              <a:ea typeface="Roboto" charset="0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1302898" y="335500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Начало работы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367" y="1484783"/>
            <a:ext cx="5899887" cy="2088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базы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1556792"/>
            <a:ext cx="12086631" cy="482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«Роли»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91344" y="1340768"/>
            <a:ext cx="11387298" cy="4248472"/>
            <a:chOff x="191344" y="1340768"/>
            <a:chExt cx="11387298" cy="4248472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1344" y="1340768"/>
              <a:ext cx="11387298" cy="4248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7368" y="2420888"/>
              <a:ext cx="2304256" cy="1335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«Способы напоминания»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63352" y="1412776"/>
            <a:ext cx="10869454" cy="3528392"/>
            <a:chOff x="263352" y="1412776"/>
            <a:chExt cx="10869454" cy="352839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3352" y="1412776"/>
              <a:ext cx="10869454" cy="3528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9376" y="2132856"/>
              <a:ext cx="2232248" cy="1395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191</Words>
  <Application>Microsoft Office PowerPoint</Application>
  <PresentationFormat>Произвольный</PresentationFormat>
  <Paragraphs>43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Roboto</vt:lpstr>
      <vt:lpstr>Calibri</vt:lpstr>
      <vt:lpstr>Times New Roman</vt:lpstr>
      <vt:lpstr>Avenir</vt:lpstr>
      <vt:lpstr>Noto Sans Symbols</vt:lpstr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KL</dc:creator>
  <cp:lastModifiedBy>KL</cp:lastModifiedBy>
  <cp:revision>24</cp:revision>
  <dcterms:modified xsi:type="dcterms:W3CDTF">2023-08-23T05:14:56Z</dcterms:modified>
</cp:coreProperties>
</file>